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1E3F0-893E-042A-5220-C61E8E486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3C9080-DDB0-5560-8702-2024027744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16820-6B36-9135-FFB5-29BCD0B03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8FCD-0851-4377-B878-85204B500031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7B713-4009-48CB-E17C-957242AC9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6899B-0122-6ECF-7FB3-D9BE84E1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9776-1D8F-4A79-8F41-4B203EBE17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6289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7D7DA-8B65-29CB-53DE-EDD1050F7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B80500-9629-F42A-789D-FE0F35F540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D5824-2ADD-7DEE-5986-5A5C3F275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8FCD-0851-4377-B878-85204B500031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BC2C1-B132-0EED-B5A9-8DE4640BF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EC2C0-3010-B12E-B136-8072326D7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9776-1D8F-4A79-8F41-4B203EBE17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5223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EBAF5E-9EA2-7B29-B08C-3F663CE7B0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8B63D1-D572-8873-CCB7-74C3E5C1A3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BF4FB-1E7B-3BD3-7AB2-847ED0EF6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8FCD-0851-4377-B878-85204B500031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5F75B-EE52-80AD-4F79-DABE28932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28A30-2CFB-6A77-3636-65971032C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9776-1D8F-4A79-8F41-4B203EBE17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6223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536A7-DF8F-F013-8015-AC4D55D4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8753F-F124-2835-6DEE-38ABCD5C1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FEE3B-CB08-CA19-E038-52ABB54A6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8FCD-0851-4377-B878-85204B500031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1C456-9E08-E103-190D-AA7EE191E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C6D7B6-4C42-0187-1C99-7EFE3DB77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9776-1D8F-4A79-8F41-4B203EBE17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448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BE859-4557-6455-36C7-A45CE3B24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B94C64-3A7E-8975-5D7B-8A7B8C08B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86C0E8-DD74-D569-347F-4E5B12C80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8FCD-0851-4377-B878-85204B500031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31536-84D7-D4BF-1299-7D35268B6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61C1C-12A3-6C82-C41D-5C8A34B3C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9776-1D8F-4A79-8F41-4B203EBE17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737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A4C8A-2B80-74C9-ADB2-8479EE579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94FDA-665D-F9F1-1F2A-B115727FF7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E353E0-7D0C-05A2-7E3F-ACCF1AEF7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845EBB-C3AE-4A67-2EFD-A893700E3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8FCD-0851-4377-B878-85204B500031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068B35-8979-3452-4364-747F78895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7D1A18-FA27-2E47-8D05-26BFA4934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9776-1D8F-4A79-8F41-4B203EBE17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9139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80A87-2CA6-BFFB-A543-328485060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B8FD8-B62E-348D-3005-5AE9A0EF8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AD7B44-CBAA-B558-C066-E2903F32CE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A4255B-C6E6-DDE3-E416-7D536CCDE1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B46787-294A-CC9D-1426-4337E83034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AEC2C3-3B56-CFF6-A2AD-2BB02BF76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8FCD-0851-4377-B878-85204B500031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D3B0AC-84B4-0B56-405B-8BFE079EF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836CCD-3EA3-8049-6C55-31C1A320A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9776-1D8F-4A79-8F41-4B203EBE17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3804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E9A93-6DF3-D668-E3C6-0017DFDB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6F1B72-7378-A48F-DEB5-BBD578B9F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8FCD-0851-4377-B878-85204B500031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5EF7CF-8932-CC81-B298-60081D905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BB5D1D-13F9-82C1-B1EB-04A406189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9776-1D8F-4A79-8F41-4B203EBE17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2634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FEFE44-529F-9996-D975-C0D6C3A1A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8FCD-0851-4377-B878-85204B500031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EF640E-8BA0-9D78-E55B-8FA005D70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44A57-74F7-4BE8-8E22-53A9E4E11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9776-1D8F-4A79-8F41-4B203EBE17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0808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D8A1E-F171-2CE2-0EA5-34305A0EC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4835D-8E8B-3F5B-0B5B-43A73080B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F73D44-CE7A-B683-BAB7-426107953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13BA59-39CB-366C-F711-BD383488B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8FCD-0851-4377-B878-85204B500031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9D20E8-A7A7-620E-742C-D98F5504D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E8E720-8760-0D4B-0415-8DEEBD0B7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9776-1D8F-4A79-8F41-4B203EBE17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7889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95F69-1742-3A0D-57B4-3965D1DAD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04CC0C-2BCA-B131-AB9D-35A8612CCB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7EF3F-1057-988D-3B9E-1631378CAA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BAE090-9C71-6955-8D04-2769A7849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8FCD-0851-4377-B878-85204B500031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3F516F-B6A3-D1EF-FD6A-6D39423BF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95A107-42EF-572D-8ACF-E3AC6CDCD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9776-1D8F-4A79-8F41-4B203EBE17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1627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883A45-9FCF-DB4A-39F7-D6822A180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D8D0E7-A092-BBD2-01D7-8CD26A103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AA8CC-87AA-64AB-7FCD-2CA70F0CEE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D8FCD-0851-4377-B878-85204B500031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B0AAE-975C-1749-6DA5-8AF3157A0C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D5EBD-704C-3BB8-CB65-41909DE95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69776-1D8F-4A79-8F41-4B203EBE17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1435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5E8638-BDCF-803D-9FB8-FA09670DE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52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DE669-4C94-D0E3-A55B-B79828146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9020A1-620E-F087-5C02-334E83128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11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9E4B7-64AA-6104-3208-23FD80911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C2970C-3519-171D-C133-FF7C4E766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621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051A2-2251-77E8-31FD-4D9947E27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5C8884-221F-47B8-EB10-25D3BB512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498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342AD-6C52-7571-4B0C-799C71DCE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0B5C50-F8FE-0BA0-ADAE-1A34E8B8D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432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34987-77E0-2403-F2DE-3C5DC0864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197987-E1A7-485C-DC45-090FFA7A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94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F8AC0-46AE-160E-CB0A-54F18DFD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8C63E8-62E7-5072-E08D-7F7F660EB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789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2000E8-CF6F-9F1E-6CF6-E6C378CB4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56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CE436-34A4-96C1-AE26-662EBD022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06EB76-9541-8DF6-DFDB-652FDA66A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45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E9537-4134-73C0-8D83-931F51356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34D75E-6642-794A-60F3-93B0D0A84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781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C4249-6D19-C691-46FE-84649A457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551644A4-6694-693D-5EA3-312DFD81C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55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8D5F6-D383-5EEF-F503-B8313EEB5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ED1094-0F51-7D80-CD21-85B2306E6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17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399EF-8818-FDAD-8091-8841C86E8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B66316-8D5A-7BD2-CFC9-402069E8E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9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813E7-E9B9-C110-5751-A70D1E521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C8088F-F6CC-EE02-2E9D-0A535696E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84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9C806-F721-D50C-E578-9F914DCDC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FEB3DD-BE17-D60F-ECB0-18EF8E72C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19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Ishaan Seth</dc:creator>
  <cp:lastModifiedBy>Ishaan Seth</cp:lastModifiedBy>
  <cp:revision>1</cp:revision>
  <dcterms:created xsi:type="dcterms:W3CDTF">2025-05-24T13:22:34Z</dcterms:created>
  <dcterms:modified xsi:type="dcterms:W3CDTF">2025-05-24T13:26:56Z</dcterms:modified>
</cp:coreProperties>
</file>